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56" r:id="rId2"/>
  </p:sldMasterIdLst>
  <p:notesMasterIdLst>
    <p:notesMasterId r:id="rId17"/>
  </p:notesMasterIdLst>
  <p:handoutMasterIdLst>
    <p:handoutMasterId r:id="rId18"/>
  </p:handoutMasterIdLst>
  <p:sldIdLst>
    <p:sldId id="256" r:id="rId3"/>
    <p:sldId id="261" r:id="rId4"/>
    <p:sldId id="257" r:id="rId5"/>
    <p:sldId id="265" r:id="rId6"/>
    <p:sldId id="258" r:id="rId7"/>
    <p:sldId id="259" r:id="rId8"/>
    <p:sldId id="262" r:id="rId9"/>
    <p:sldId id="263" r:id="rId10"/>
    <p:sldId id="264" r:id="rId11"/>
    <p:sldId id="266" r:id="rId12"/>
    <p:sldId id="260" r:id="rId13"/>
    <p:sldId id="267" r:id="rId14"/>
    <p:sldId id="268" r:id="rId15"/>
    <p:sldId id="269" r:id="rId16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06">
          <p15:clr>
            <a:srgbClr val="A4A3A4"/>
          </p15:clr>
        </p15:guide>
        <p15:guide id="2" orient="horz" pos="1567">
          <p15:clr>
            <a:srgbClr val="A4A3A4"/>
          </p15:clr>
        </p15:guide>
        <p15:guide id="3" orient="horz" pos="234">
          <p15:clr>
            <a:srgbClr val="A4A3A4"/>
          </p15:clr>
        </p15:guide>
        <p15:guide id="4" orient="horz" pos="658">
          <p15:clr>
            <a:srgbClr val="A4A3A4"/>
          </p15:clr>
        </p15:guide>
        <p15:guide id="5" orient="horz" pos="201">
          <p15:clr>
            <a:srgbClr val="A4A3A4"/>
          </p15:clr>
        </p15:guide>
        <p15:guide id="6" orient="horz" pos="1206">
          <p15:clr>
            <a:srgbClr val="A4A3A4"/>
          </p15:clr>
        </p15:guide>
        <p15:guide id="7" pos="4314">
          <p15:clr>
            <a:srgbClr val="A4A3A4"/>
          </p15:clr>
        </p15:guide>
        <p15:guide id="8" pos="287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F8C"/>
    <a:srgbClr val="C7DB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5A1516-E699-4406-893F-08D0D03DA85F}" v="8" dt="2020-09-16T09:39:36.8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846" y="78"/>
      </p:cViewPr>
      <p:guideLst>
        <p:guide orient="horz" pos="1106"/>
        <p:guide orient="horz" pos="1567"/>
        <p:guide orient="horz" pos="234"/>
        <p:guide orient="horz" pos="658"/>
        <p:guide orient="horz" pos="201"/>
        <p:guide orient="horz" pos="1206"/>
        <p:guide pos="4314"/>
        <p:guide pos="287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iver Wettling" userId="8d768a9244725c2f" providerId="LiveId" clId="{FD5A1516-E699-4406-893F-08D0D03DA85F}"/>
    <pc:docChg chg="undo custSel addSld modSld">
      <pc:chgData name="Oliver Wettling" userId="8d768a9244725c2f" providerId="LiveId" clId="{FD5A1516-E699-4406-893F-08D0D03DA85F}" dt="2020-09-16T09:40:13.245" v="1262" actId="22"/>
      <pc:docMkLst>
        <pc:docMk/>
      </pc:docMkLst>
      <pc:sldChg chg="addSp delSp modSp mod">
        <pc:chgData name="Oliver Wettling" userId="8d768a9244725c2f" providerId="LiveId" clId="{FD5A1516-E699-4406-893F-08D0D03DA85F}" dt="2020-09-16T09:40:01.379" v="1251" actId="22"/>
        <pc:sldMkLst>
          <pc:docMk/>
          <pc:sldMk cId="1255843733" sldId="257"/>
        </pc:sldMkLst>
        <pc:spChg chg="mod">
          <ac:chgData name="Oliver Wettling" userId="8d768a9244725c2f" providerId="LiveId" clId="{FD5A1516-E699-4406-893F-08D0D03DA85F}" dt="2020-09-15T21:29:08.998" v="1201" actId="403"/>
          <ac:spMkLst>
            <pc:docMk/>
            <pc:sldMk cId="1255843733" sldId="257"/>
            <ac:spMk id="2" creationId="{3CFD2930-4597-4F9E-8FFD-EF111701D4DB}"/>
          </ac:spMkLst>
        </pc:spChg>
        <pc:spChg chg="add mod">
          <ac:chgData name="Oliver Wettling" userId="8d768a9244725c2f" providerId="LiveId" clId="{FD5A1516-E699-4406-893F-08D0D03DA85F}" dt="2020-09-15T21:29:16.034" v="1202" actId="1076"/>
          <ac:spMkLst>
            <pc:docMk/>
            <pc:sldMk cId="1255843733" sldId="257"/>
            <ac:spMk id="5" creationId="{84865543-0391-4BB9-B7A7-75DF3EAD2B54}"/>
          </ac:spMkLst>
        </pc:spChg>
        <pc:spChg chg="add">
          <ac:chgData name="Oliver Wettling" userId="8d768a9244725c2f" providerId="LiveId" clId="{FD5A1516-E699-4406-893F-08D0D03DA85F}" dt="2020-09-16T09:40:01.379" v="1251" actId="22"/>
          <ac:spMkLst>
            <pc:docMk/>
            <pc:sldMk cId="1255843733" sldId="257"/>
            <ac:spMk id="7" creationId="{FB76B2D3-85EE-459E-88CD-8785FFA8BA63}"/>
          </ac:spMkLst>
        </pc:spChg>
        <pc:spChg chg="add del mod">
          <ac:chgData name="Oliver Wettling" userId="8d768a9244725c2f" providerId="LiveId" clId="{FD5A1516-E699-4406-893F-08D0D03DA85F}" dt="2020-09-15T20:48:32.695" v="113" actId="478"/>
          <ac:spMkLst>
            <pc:docMk/>
            <pc:sldMk cId="1255843733" sldId="257"/>
            <ac:spMk id="8" creationId="{22A4359A-F6E2-4DE5-BCD6-05AB16166EB8}"/>
          </ac:spMkLst>
        </pc:spChg>
        <pc:spChg chg="add del mod">
          <ac:chgData name="Oliver Wettling" userId="8d768a9244725c2f" providerId="LiveId" clId="{FD5A1516-E699-4406-893F-08D0D03DA85F}" dt="2020-09-15T20:48:32.141" v="112" actId="478"/>
          <ac:spMkLst>
            <pc:docMk/>
            <pc:sldMk cId="1255843733" sldId="257"/>
            <ac:spMk id="10" creationId="{7D28D788-0221-4092-9DDF-1C26381B55E0}"/>
          </ac:spMkLst>
        </pc:spChg>
        <pc:spChg chg="add mod">
          <ac:chgData name="Oliver Wettling" userId="8d768a9244725c2f" providerId="LiveId" clId="{FD5A1516-E699-4406-893F-08D0D03DA85F}" dt="2020-09-15T21:29:16.034" v="1202" actId="1076"/>
          <ac:spMkLst>
            <pc:docMk/>
            <pc:sldMk cId="1255843733" sldId="257"/>
            <ac:spMk id="12" creationId="{5872CECC-1A7F-4659-9645-1411574FFE39}"/>
          </ac:spMkLst>
        </pc:spChg>
        <pc:spChg chg="add mod">
          <ac:chgData name="Oliver Wettling" userId="8d768a9244725c2f" providerId="LiveId" clId="{FD5A1516-E699-4406-893F-08D0D03DA85F}" dt="2020-09-15T21:29:16.034" v="1202" actId="1076"/>
          <ac:spMkLst>
            <pc:docMk/>
            <pc:sldMk cId="1255843733" sldId="257"/>
            <ac:spMk id="14" creationId="{A9433807-0D4F-42CA-8778-0067775C4EDD}"/>
          </ac:spMkLst>
        </pc:spChg>
      </pc:sldChg>
      <pc:sldChg chg="addSp modSp mod">
        <pc:chgData name="Oliver Wettling" userId="8d768a9244725c2f" providerId="LiveId" clId="{FD5A1516-E699-4406-893F-08D0D03DA85F}" dt="2020-09-16T09:40:03.041" v="1253" actId="22"/>
        <pc:sldMkLst>
          <pc:docMk/>
          <pc:sldMk cId="1513238066" sldId="258"/>
        </pc:sldMkLst>
        <pc:spChg chg="mod">
          <ac:chgData name="Oliver Wettling" userId="8d768a9244725c2f" providerId="LiveId" clId="{FD5A1516-E699-4406-893F-08D0D03DA85F}" dt="2020-09-15T21:05:37.024" v="537" actId="20577"/>
          <ac:spMkLst>
            <pc:docMk/>
            <pc:sldMk cId="1513238066" sldId="258"/>
            <ac:spMk id="2" creationId="{3CFD2930-4597-4F9E-8FFD-EF111701D4DB}"/>
          </ac:spMkLst>
        </pc:spChg>
        <pc:spChg chg="add">
          <ac:chgData name="Oliver Wettling" userId="8d768a9244725c2f" providerId="LiveId" clId="{FD5A1516-E699-4406-893F-08D0D03DA85F}" dt="2020-09-16T09:40:03.041" v="1253" actId="22"/>
          <ac:spMkLst>
            <pc:docMk/>
            <pc:sldMk cId="1513238066" sldId="258"/>
            <ac:spMk id="5" creationId="{335198BA-A616-4A98-801C-A0530C63895E}"/>
          </ac:spMkLst>
        </pc:spChg>
      </pc:sldChg>
      <pc:sldChg chg="addSp mod">
        <pc:chgData name="Oliver Wettling" userId="8d768a9244725c2f" providerId="LiveId" clId="{FD5A1516-E699-4406-893F-08D0D03DA85F}" dt="2020-09-16T09:40:04.173" v="1254" actId="22"/>
        <pc:sldMkLst>
          <pc:docMk/>
          <pc:sldMk cId="2686175687" sldId="259"/>
        </pc:sldMkLst>
        <pc:spChg chg="add">
          <ac:chgData name="Oliver Wettling" userId="8d768a9244725c2f" providerId="LiveId" clId="{FD5A1516-E699-4406-893F-08D0D03DA85F}" dt="2020-09-16T09:40:04.173" v="1254" actId="22"/>
          <ac:spMkLst>
            <pc:docMk/>
            <pc:sldMk cId="2686175687" sldId="259"/>
            <ac:spMk id="5" creationId="{9AABED1F-901D-47D6-B82A-40AAB890C300}"/>
          </ac:spMkLst>
        </pc:spChg>
      </pc:sldChg>
      <pc:sldChg chg="addSp modSp mod">
        <pc:chgData name="Oliver Wettling" userId="8d768a9244725c2f" providerId="LiveId" clId="{FD5A1516-E699-4406-893F-08D0D03DA85F}" dt="2020-09-16T09:40:08.420" v="1259" actId="22"/>
        <pc:sldMkLst>
          <pc:docMk/>
          <pc:sldMk cId="2998989187" sldId="260"/>
        </pc:sldMkLst>
        <pc:spChg chg="mod">
          <ac:chgData name="Oliver Wettling" userId="8d768a9244725c2f" providerId="LiveId" clId="{FD5A1516-E699-4406-893F-08D0D03DA85F}" dt="2020-09-15T21:00:27.958" v="445" actId="20577"/>
          <ac:spMkLst>
            <pc:docMk/>
            <pc:sldMk cId="2998989187" sldId="260"/>
            <ac:spMk id="2" creationId="{3CFD2930-4597-4F9E-8FFD-EF111701D4DB}"/>
          </ac:spMkLst>
        </pc:spChg>
        <pc:spChg chg="mod">
          <ac:chgData name="Oliver Wettling" userId="8d768a9244725c2f" providerId="LiveId" clId="{FD5A1516-E699-4406-893F-08D0D03DA85F}" dt="2020-09-15T20:56:21.955" v="277" actId="20577"/>
          <ac:spMkLst>
            <pc:docMk/>
            <pc:sldMk cId="2998989187" sldId="260"/>
            <ac:spMk id="4" creationId="{5BF4B7DE-4A8F-44E6-871D-4D7DAAF41868}"/>
          </ac:spMkLst>
        </pc:spChg>
        <pc:spChg chg="add">
          <ac:chgData name="Oliver Wettling" userId="8d768a9244725c2f" providerId="LiveId" clId="{FD5A1516-E699-4406-893F-08D0D03DA85F}" dt="2020-09-16T09:40:08.420" v="1259" actId="22"/>
          <ac:spMkLst>
            <pc:docMk/>
            <pc:sldMk cId="2998989187" sldId="260"/>
            <ac:spMk id="5" creationId="{A90B6CBD-941F-484B-88D7-B34DE69C6BC7}"/>
          </ac:spMkLst>
        </pc:spChg>
      </pc:sldChg>
      <pc:sldChg chg="addSp modSp mod">
        <pc:chgData name="Oliver Wettling" userId="8d768a9244725c2f" providerId="LiveId" clId="{FD5A1516-E699-4406-893F-08D0D03DA85F}" dt="2020-09-16T09:39:54.547" v="1250" actId="1076"/>
        <pc:sldMkLst>
          <pc:docMk/>
          <pc:sldMk cId="2489697968" sldId="261"/>
        </pc:sldMkLst>
        <pc:spChg chg="mod">
          <ac:chgData name="Oliver Wettling" userId="8d768a9244725c2f" providerId="LiveId" clId="{FD5A1516-E699-4406-893F-08D0D03DA85F}" dt="2020-09-15T21:28:14.943" v="1191" actId="20577"/>
          <ac:spMkLst>
            <pc:docMk/>
            <pc:sldMk cId="2489697968" sldId="261"/>
            <ac:spMk id="2" creationId="{9F2A0E66-0460-4FFF-A6E6-CD4E5ADDA036}"/>
          </ac:spMkLst>
        </pc:spChg>
        <pc:spChg chg="add mod">
          <ac:chgData name="Oliver Wettling" userId="8d768a9244725c2f" providerId="LiveId" clId="{FD5A1516-E699-4406-893F-08D0D03DA85F}" dt="2020-09-16T09:39:54.547" v="1250" actId="1076"/>
          <ac:spMkLst>
            <pc:docMk/>
            <pc:sldMk cId="2489697968" sldId="261"/>
            <ac:spMk id="5" creationId="{DEB7A447-5C23-49A1-8540-81680F70E96E}"/>
          </ac:spMkLst>
        </pc:spChg>
      </pc:sldChg>
      <pc:sldChg chg="addSp modSp mod">
        <pc:chgData name="Oliver Wettling" userId="8d768a9244725c2f" providerId="LiveId" clId="{FD5A1516-E699-4406-893F-08D0D03DA85F}" dt="2020-09-16T09:40:05.093" v="1255" actId="22"/>
        <pc:sldMkLst>
          <pc:docMk/>
          <pc:sldMk cId="190779635" sldId="262"/>
        </pc:sldMkLst>
        <pc:spChg chg="mod">
          <ac:chgData name="Oliver Wettling" userId="8d768a9244725c2f" providerId="LiveId" clId="{FD5A1516-E699-4406-893F-08D0D03DA85F}" dt="2020-09-15T20:40:06.839" v="5" actId="20577"/>
          <ac:spMkLst>
            <pc:docMk/>
            <pc:sldMk cId="190779635" sldId="262"/>
            <ac:spMk id="2" creationId="{3CFD2930-4597-4F9E-8FFD-EF111701D4DB}"/>
          </ac:spMkLst>
        </pc:spChg>
        <pc:spChg chg="add">
          <ac:chgData name="Oliver Wettling" userId="8d768a9244725c2f" providerId="LiveId" clId="{FD5A1516-E699-4406-893F-08D0D03DA85F}" dt="2020-09-16T09:40:05.093" v="1255" actId="22"/>
          <ac:spMkLst>
            <pc:docMk/>
            <pc:sldMk cId="190779635" sldId="262"/>
            <ac:spMk id="5" creationId="{EE65992C-41BB-424C-9721-D32F9AAA6A45}"/>
          </ac:spMkLst>
        </pc:spChg>
      </pc:sldChg>
      <pc:sldChg chg="addSp mod">
        <pc:chgData name="Oliver Wettling" userId="8d768a9244725c2f" providerId="LiveId" clId="{FD5A1516-E699-4406-893F-08D0D03DA85F}" dt="2020-09-16T09:40:05.765" v="1256" actId="22"/>
        <pc:sldMkLst>
          <pc:docMk/>
          <pc:sldMk cId="800858870" sldId="263"/>
        </pc:sldMkLst>
        <pc:spChg chg="add">
          <ac:chgData name="Oliver Wettling" userId="8d768a9244725c2f" providerId="LiveId" clId="{FD5A1516-E699-4406-893F-08D0D03DA85F}" dt="2020-09-16T09:40:05.765" v="1256" actId="22"/>
          <ac:spMkLst>
            <pc:docMk/>
            <pc:sldMk cId="800858870" sldId="263"/>
            <ac:spMk id="5" creationId="{49551F71-B539-422B-8663-A82F26138D25}"/>
          </ac:spMkLst>
        </pc:spChg>
      </pc:sldChg>
      <pc:sldChg chg="addSp mod">
        <pc:chgData name="Oliver Wettling" userId="8d768a9244725c2f" providerId="LiveId" clId="{FD5A1516-E699-4406-893F-08D0D03DA85F}" dt="2020-09-16T09:40:06.636" v="1257" actId="22"/>
        <pc:sldMkLst>
          <pc:docMk/>
          <pc:sldMk cId="2317876071" sldId="264"/>
        </pc:sldMkLst>
        <pc:spChg chg="add">
          <ac:chgData name="Oliver Wettling" userId="8d768a9244725c2f" providerId="LiveId" clId="{FD5A1516-E699-4406-893F-08D0D03DA85F}" dt="2020-09-16T09:40:06.636" v="1257" actId="22"/>
          <ac:spMkLst>
            <pc:docMk/>
            <pc:sldMk cId="2317876071" sldId="264"/>
            <ac:spMk id="5" creationId="{6C4003E7-7A2F-4F59-AB4D-A415C11EF14F}"/>
          </ac:spMkLst>
        </pc:spChg>
      </pc:sldChg>
      <pc:sldChg chg="addSp delSp modSp new mod">
        <pc:chgData name="Oliver Wettling" userId="8d768a9244725c2f" providerId="LiveId" clId="{FD5A1516-E699-4406-893F-08D0D03DA85F}" dt="2020-09-16T09:40:02.235" v="1252" actId="22"/>
        <pc:sldMkLst>
          <pc:docMk/>
          <pc:sldMk cId="3021143810" sldId="265"/>
        </pc:sldMkLst>
        <pc:spChg chg="mod">
          <ac:chgData name="Oliver Wettling" userId="8d768a9244725c2f" providerId="LiveId" clId="{FD5A1516-E699-4406-893F-08D0D03DA85F}" dt="2020-09-15T20:44:49.908" v="49" actId="20577"/>
          <ac:spMkLst>
            <pc:docMk/>
            <pc:sldMk cId="3021143810" sldId="265"/>
            <ac:spMk id="2" creationId="{07ADA937-82AC-4FD1-805B-AB33336D9476}"/>
          </ac:spMkLst>
        </pc:spChg>
        <pc:spChg chg="mod">
          <ac:chgData name="Oliver Wettling" userId="8d768a9244725c2f" providerId="LiveId" clId="{FD5A1516-E699-4406-893F-08D0D03DA85F}" dt="2020-09-15T20:42:56.646" v="27" actId="20577"/>
          <ac:spMkLst>
            <pc:docMk/>
            <pc:sldMk cId="3021143810" sldId="265"/>
            <ac:spMk id="4" creationId="{7B206F05-BCA5-4289-8004-E02DFCC14409}"/>
          </ac:spMkLst>
        </pc:spChg>
        <pc:spChg chg="add">
          <ac:chgData name="Oliver Wettling" userId="8d768a9244725c2f" providerId="LiveId" clId="{FD5A1516-E699-4406-893F-08D0D03DA85F}" dt="2020-09-16T09:40:02.235" v="1252" actId="22"/>
          <ac:spMkLst>
            <pc:docMk/>
            <pc:sldMk cId="3021143810" sldId="265"/>
            <ac:spMk id="6" creationId="{D293BC52-5CA7-4376-BE87-464721F15846}"/>
          </ac:spMkLst>
        </pc:spChg>
        <pc:spChg chg="add mod">
          <ac:chgData name="Oliver Wettling" userId="8d768a9244725c2f" providerId="LiveId" clId="{FD5A1516-E699-4406-893F-08D0D03DA85F}" dt="2020-09-15T20:46:10.368" v="60" actId="1582"/>
          <ac:spMkLst>
            <pc:docMk/>
            <pc:sldMk cId="3021143810" sldId="265"/>
            <ac:spMk id="9" creationId="{954F99E5-B497-45EA-9650-AA65C3A4DCCA}"/>
          </ac:spMkLst>
        </pc:spChg>
        <pc:spChg chg="add mod">
          <ac:chgData name="Oliver Wettling" userId="8d768a9244725c2f" providerId="LiveId" clId="{FD5A1516-E699-4406-893F-08D0D03DA85F}" dt="2020-09-15T20:46:15.215" v="62" actId="1076"/>
          <ac:spMkLst>
            <pc:docMk/>
            <pc:sldMk cId="3021143810" sldId="265"/>
            <ac:spMk id="11" creationId="{D3501E02-373A-42B4-855B-E9EF50874DD3}"/>
          </ac:spMkLst>
        </pc:spChg>
        <pc:picChg chg="add">
          <ac:chgData name="Oliver Wettling" userId="8d768a9244725c2f" providerId="LiveId" clId="{FD5A1516-E699-4406-893F-08D0D03DA85F}" dt="2020-09-15T21:00:50.971" v="446" actId="22"/>
          <ac:picMkLst>
            <pc:docMk/>
            <pc:sldMk cId="3021143810" sldId="265"/>
            <ac:picMk id="5" creationId="{EF39A0F1-F7BA-468F-826C-007329060A22}"/>
          </ac:picMkLst>
        </pc:picChg>
        <pc:picChg chg="add del mod">
          <ac:chgData name="Oliver Wettling" userId="8d768a9244725c2f" providerId="LiveId" clId="{FD5A1516-E699-4406-893F-08D0D03DA85F}" dt="2020-09-15T20:45:01.499" v="53" actId="478"/>
          <ac:picMkLst>
            <pc:docMk/>
            <pc:sldMk cId="3021143810" sldId="265"/>
            <ac:picMk id="6" creationId="{3BF051E1-2775-4C7C-A7F8-ACE1D1C81459}"/>
          </ac:picMkLst>
        </pc:picChg>
        <pc:picChg chg="add mod">
          <ac:chgData name="Oliver Wettling" userId="8d768a9244725c2f" providerId="LiveId" clId="{FD5A1516-E699-4406-893F-08D0D03DA85F}" dt="2020-09-15T20:45:33.876" v="56" actId="1076"/>
          <ac:picMkLst>
            <pc:docMk/>
            <pc:sldMk cId="3021143810" sldId="265"/>
            <ac:picMk id="8" creationId="{197A6CDE-D803-485E-9B42-795D371C06C0}"/>
          </ac:picMkLst>
        </pc:picChg>
      </pc:sldChg>
      <pc:sldChg chg="addSp modSp add mod">
        <pc:chgData name="Oliver Wettling" userId="8d768a9244725c2f" providerId="LiveId" clId="{FD5A1516-E699-4406-893F-08D0D03DA85F}" dt="2020-09-16T09:40:07.467" v="1258" actId="22"/>
        <pc:sldMkLst>
          <pc:docMk/>
          <pc:sldMk cId="2457663261" sldId="266"/>
        </pc:sldMkLst>
        <pc:spChg chg="mod">
          <ac:chgData name="Oliver Wettling" userId="8d768a9244725c2f" providerId="LiveId" clId="{FD5A1516-E699-4406-893F-08D0D03DA85F}" dt="2020-09-15T21:07:29.537" v="578" actId="20577"/>
          <ac:spMkLst>
            <pc:docMk/>
            <pc:sldMk cId="2457663261" sldId="266"/>
            <ac:spMk id="2" creationId="{3CFD2930-4597-4F9E-8FFD-EF111701D4DB}"/>
          </ac:spMkLst>
        </pc:spChg>
        <pc:spChg chg="add">
          <ac:chgData name="Oliver Wettling" userId="8d768a9244725c2f" providerId="LiveId" clId="{FD5A1516-E699-4406-893F-08D0D03DA85F}" dt="2020-09-16T09:40:07.467" v="1258" actId="22"/>
          <ac:spMkLst>
            <pc:docMk/>
            <pc:sldMk cId="2457663261" sldId="266"/>
            <ac:spMk id="5" creationId="{BFFABCBA-1F78-4B22-B481-1DC61C88E11E}"/>
          </ac:spMkLst>
        </pc:spChg>
      </pc:sldChg>
      <pc:sldChg chg="addSp delSp modSp new mod">
        <pc:chgData name="Oliver Wettling" userId="8d768a9244725c2f" providerId="LiveId" clId="{FD5A1516-E699-4406-893F-08D0D03DA85F}" dt="2020-09-16T09:40:11.563" v="1260" actId="22"/>
        <pc:sldMkLst>
          <pc:docMk/>
          <pc:sldMk cId="766960067" sldId="267"/>
        </pc:sldMkLst>
        <pc:spChg chg="add">
          <ac:chgData name="Oliver Wettling" userId="8d768a9244725c2f" providerId="LiveId" clId="{FD5A1516-E699-4406-893F-08D0D03DA85F}" dt="2020-09-16T09:40:11.563" v="1260" actId="22"/>
          <ac:spMkLst>
            <pc:docMk/>
            <pc:sldMk cId="766960067" sldId="267"/>
            <ac:spMk id="2" creationId="{7E3DB57C-5DA4-409C-B889-A248ADB5E4B5}"/>
          </ac:spMkLst>
        </pc:spChg>
        <pc:spChg chg="del">
          <ac:chgData name="Oliver Wettling" userId="8d768a9244725c2f" providerId="LiveId" clId="{FD5A1516-E699-4406-893F-08D0D03DA85F}" dt="2020-09-15T21:22:32.498" v="956" actId="478"/>
          <ac:spMkLst>
            <pc:docMk/>
            <pc:sldMk cId="766960067" sldId="267"/>
            <ac:spMk id="2" creationId="{FE610075-951D-4E4F-A059-5AF1E34D1C12}"/>
          </ac:spMkLst>
        </pc:spChg>
        <pc:spChg chg="mod">
          <ac:chgData name="Oliver Wettling" userId="8d768a9244725c2f" providerId="LiveId" clId="{FD5A1516-E699-4406-893F-08D0D03DA85F}" dt="2020-09-15T21:08:16.309" v="611" actId="20577"/>
          <ac:spMkLst>
            <pc:docMk/>
            <pc:sldMk cId="766960067" sldId="267"/>
            <ac:spMk id="4" creationId="{48E65C77-B8B5-4AAE-AEF8-1670EFBD8594}"/>
          </ac:spMkLst>
        </pc:spChg>
        <pc:graphicFrameChg chg="add mod modGraphic">
          <ac:chgData name="Oliver Wettling" userId="8d768a9244725c2f" providerId="LiveId" clId="{FD5A1516-E699-4406-893F-08D0D03DA85F}" dt="2020-09-15T21:23:27.479" v="971" actId="1076"/>
          <ac:graphicFrameMkLst>
            <pc:docMk/>
            <pc:sldMk cId="766960067" sldId="267"/>
            <ac:graphicFrameMk id="5" creationId="{423C2EC2-EF31-4924-B61F-D7CE6C38CFD1}"/>
          </ac:graphicFrameMkLst>
        </pc:graphicFrameChg>
        <pc:graphicFrameChg chg="add del mod">
          <ac:chgData name="Oliver Wettling" userId="8d768a9244725c2f" providerId="LiveId" clId="{FD5A1516-E699-4406-893F-08D0D03DA85F}" dt="2020-09-15T21:09:48.583" v="615" actId="478"/>
          <ac:graphicFrameMkLst>
            <pc:docMk/>
            <pc:sldMk cId="766960067" sldId="267"/>
            <ac:graphicFrameMk id="6" creationId="{50350DE4-20C8-4A4C-961F-71174FD0B271}"/>
          </ac:graphicFrameMkLst>
        </pc:graphicFrameChg>
        <pc:picChg chg="add">
          <ac:chgData name="Oliver Wettling" userId="8d768a9244725c2f" providerId="LiveId" clId="{FD5A1516-E699-4406-893F-08D0D03DA85F}" dt="2020-09-15T21:26:55.296" v="1115" actId="22"/>
          <ac:picMkLst>
            <pc:docMk/>
            <pc:sldMk cId="766960067" sldId="267"/>
            <ac:picMk id="8" creationId="{240F2A42-A93D-41F8-99A3-49E0EACAAC1B}"/>
          </ac:picMkLst>
        </pc:picChg>
      </pc:sldChg>
      <pc:sldChg chg="addSp modSp new mod">
        <pc:chgData name="Oliver Wettling" userId="8d768a9244725c2f" providerId="LiveId" clId="{FD5A1516-E699-4406-893F-08D0D03DA85F}" dt="2020-09-16T09:40:12.222" v="1261" actId="22"/>
        <pc:sldMkLst>
          <pc:docMk/>
          <pc:sldMk cId="1039286046" sldId="268"/>
        </pc:sldMkLst>
        <pc:spChg chg="mod">
          <ac:chgData name="Oliver Wettling" userId="8d768a9244725c2f" providerId="LiveId" clId="{FD5A1516-E699-4406-893F-08D0D03DA85F}" dt="2020-09-15T21:30:36.734" v="1203" actId="403"/>
          <ac:spMkLst>
            <pc:docMk/>
            <pc:sldMk cId="1039286046" sldId="268"/>
            <ac:spMk id="2" creationId="{272118D2-0BD4-42AB-A016-C5EF2DAEA04F}"/>
          </ac:spMkLst>
        </pc:spChg>
        <pc:spChg chg="mod">
          <ac:chgData name="Oliver Wettling" userId="8d768a9244725c2f" providerId="LiveId" clId="{FD5A1516-E699-4406-893F-08D0D03DA85F}" dt="2020-09-15T21:24:00.898" v="1009" actId="404"/>
          <ac:spMkLst>
            <pc:docMk/>
            <pc:sldMk cId="1039286046" sldId="268"/>
            <ac:spMk id="4" creationId="{F9B5A9E8-EC64-43E7-B63C-9D0C0FCADD0A}"/>
          </ac:spMkLst>
        </pc:spChg>
        <pc:spChg chg="add">
          <ac:chgData name="Oliver Wettling" userId="8d768a9244725c2f" providerId="LiveId" clId="{FD5A1516-E699-4406-893F-08D0D03DA85F}" dt="2020-09-16T09:40:12.222" v="1261" actId="22"/>
          <ac:spMkLst>
            <pc:docMk/>
            <pc:sldMk cId="1039286046" sldId="268"/>
            <ac:spMk id="5" creationId="{2575FFE7-5FDB-4313-B16D-625F4C95C7A2}"/>
          </ac:spMkLst>
        </pc:spChg>
        <pc:picChg chg="add">
          <ac:chgData name="Oliver Wettling" userId="8d768a9244725c2f" providerId="LiveId" clId="{FD5A1516-E699-4406-893F-08D0D03DA85F}" dt="2020-09-15T21:26:56.221" v="1116" actId="22"/>
          <ac:picMkLst>
            <pc:docMk/>
            <pc:sldMk cId="1039286046" sldId="268"/>
            <ac:picMk id="6" creationId="{6F29FF3D-E709-4F03-A090-6A875A9A4BFF}"/>
          </ac:picMkLst>
        </pc:picChg>
      </pc:sldChg>
      <pc:sldChg chg="addSp delSp modSp new mod">
        <pc:chgData name="Oliver Wettling" userId="8d768a9244725c2f" providerId="LiveId" clId="{FD5A1516-E699-4406-893F-08D0D03DA85F}" dt="2020-09-16T09:40:13.245" v="1262" actId="22"/>
        <pc:sldMkLst>
          <pc:docMk/>
          <pc:sldMk cId="4117410637" sldId="269"/>
        </pc:sldMkLst>
        <pc:spChg chg="add">
          <ac:chgData name="Oliver Wettling" userId="8d768a9244725c2f" providerId="LiveId" clId="{FD5A1516-E699-4406-893F-08D0D03DA85F}" dt="2020-09-16T09:40:13.245" v="1262" actId="22"/>
          <ac:spMkLst>
            <pc:docMk/>
            <pc:sldMk cId="4117410637" sldId="269"/>
            <ac:spMk id="2" creationId="{3853A0E1-224F-4F4E-9E68-E89E80BB49B0}"/>
          </ac:spMkLst>
        </pc:spChg>
        <pc:spChg chg="del">
          <ac:chgData name="Oliver Wettling" userId="8d768a9244725c2f" providerId="LiveId" clId="{FD5A1516-E699-4406-893F-08D0D03DA85F}" dt="2020-09-15T21:25:14.211" v="1061" actId="478"/>
          <ac:spMkLst>
            <pc:docMk/>
            <pc:sldMk cId="4117410637" sldId="269"/>
            <ac:spMk id="2" creationId="{A3215D36-3F31-458E-946A-32E45BC63510}"/>
          </ac:spMkLst>
        </pc:spChg>
        <pc:spChg chg="mod">
          <ac:chgData name="Oliver Wettling" userId="8d768a9244725c2f" providerId="LiveId" clId="{FD5A1516-E699-4406-893F-08D0D03DA85F}" dt="2020-09-16T09:35:35.483" v="1223" actId="1076"/>
          <ac:spMkLst>
            <pc:docMk/>
            <pc:sldMk cId="4117410637" sldId="269"/>
            <ac:spMk id="4" creationId="{339EADC0-57E0-49FF-BDD8-6B850FB08B96}"/>
          </ac:spMkLst>
        </pc:spChg>
        <pc:picChg chg="add">
          <ac:chgData name="Oliver Wettling" userId="8d768a9244725c2f" providerId="LiveId" clId="{FD5A1516-E699-4406-893F-08D0D03DA85F}" dt="2020-09-15T21:26:56.959" v="1117" actId="22"/>
          <ac:picMkLst>
            <pc:docMk/>
            <pc:sldMk cId="4117410637" sldId="269"/>
            <ac:picMk id="6" creationId="{79992C40-61E5-4AD6-840F-05685DD29B48}"/>
          </ac:picMkLst>
        </pc:picChg>
      </pc:sldChg>
    </pc:docChg>
  </pc:docChgLst>
  <pc:docChgLst>
    <pc:chgData name="Oliver Wettling" userId="8d768a9244725c2f" providerId="LiveId" clId="{291CAE0B-8FC2-4D10-A385-18C64183B561}"/>
    <pc:docChg chg="custSel modSld">
      <pc:chgData name="Oliver Wettling" userId="8d768a9244725c2f" providerId="LiveId" clId="{291CAE0B-8FC2-4D10-A385-18C64183B561}" dt="2020-09-16T13:59:08.999" v="160" actId="20577"/>
      <pc:docMkLst>
        <pc:docMk/>
      </pc:docMkLst>
      <pc:sldChg chg="modSp mod">
        <pc:chgData name="Oliver Wettling" userId="8d768a9244725c2f" providerId="LiveId" clId="{291CAE0B-8FC2-4D10-A385-18C64183B561}" dt="2020-09-16T11:47:40.775" v="100" actId="403"/>
        <pc:sldMkLst>
          <pc:docMk/>
          <pc:sldMk cId="1255843733" sldId="257"/>
        </pc:sldMkLst>
        <pc:spChg chg="mod">
          <ac:chgData name="Oliver Wettling" userId="8d768a9244725c2f" providerId="LiveId" clId="{291CAE0B-8FC2-4D10-A385-18C64183B561}" dt="2020-09-16T11:47:40.775" v="100" actId="403"/>
          <ac:spMkLst>
            <pc:docMk/>
            <pc:sldMk cId="1255843733" sldId="257"/>
            <ac:spMk id="5" creationId="{84865543-0391-4BB9-B7A7-75DF3EAD2B54}"/>
          </ac:spMkLst>
        </pc:spChg>
      </pc:sldChg>
      <pc:sldChg chg="modSp mod">
        <pc:chgData name="Oliver Wettling" userId="8d768a9244725c2f" providerId="LiveId" clId="{291CAE0B-8FC2-4D10-A385-18C64183B561}" dt="2020-09-16T11:57:14.942" v="116" actId="6549"/>
        <pc:sldMkLst>
          <pc:docMk/>
          <pc:sldMk cId="2686175687" sldId="259"/>
        </pc:sldMkLst>
        <pc:spChg chg="mod">
          <ac:chgData name="Oliver Wettling" userId="8d768a9244725c2f" providerId="LiveId" clId="{291CAE0B-8FC2-4D10-A385-18C64183B561}" dt="2020-09-16T11:57:14.942" v="116" actId="6549"/>
          <ac:spMkLst>
            <pc:docMk/>
            <pc:sldMk cId="2686175687" sldId="259"/>
            <ac:spMk id="2" creationId="{3CFD2930-4597-4F9E-8FFD-EF111701D4DB}"/>
          </ac:spMkLst>
        </pc:spChg>
      </pc:sldChg>
      <pc:sldChg chg="modSp mod">
        <pc:chgData name="Oliver Wettling" userId="8d768a9244725c2f" providerId="LiveId" clId="{291CAE0B-8FC2-4D10-A385-18C64183B561}" dt="2020-09-16T13:59:08.999" v="160" actId="20577"/>
        <pc:sldMkLst>
          <pc:docMk/>
          <pc:sldMk cId="2489697968" sldId="261"/>
        </pc:sldMkLst>
        <pc:spChg chg="mod">
          <ac:chgData name="Oliver Wettling" userId="8d768a9244725c2f" providerId="LiveId" clId="{291CAE0B-8FC2-4D10-A385-18C64183B561}" dt="2020-09-16T13:59:08.999" v="160" actId="20577"/>
          <ac:spMkLst>
            <pc:docMk/>
            <pc:sldMk cId="2489697968" sldId="261"/>
            <ac:spMk id="2" creationId="{9F2A0E66-0460-4FFF-A6E6-CD4E5ADDA036}"/>
          </ac:spMkLst>
        </pc:spChg>
      </pc:sldChg>
      <pc:sldChg chg="modSp mod">
        <pc:chgData name="Oliver Wettling" userId="8d768a9244725c2f" providerId="LiveId" clId="{291CAE0B-8FC2-4D10-A385-18C64183B561}" dt="2020-09-16T11:40:20.968" v="48" actId="2165"/>
        <pc:sldMkLst>
          <pc:docMk/>
          <pc:sldMk cId="766960067" sldId="267"/>
        </pc:sldMkLst>
        <pc:graphicFrameChg chg="modGraphic">
          <ac:chgData name="Oliver Wettling" userId="8d768a9244725c2f" providerId="LiveId" clId="{291CAE0B-8FC2-4D10-A385-18C64183B561}" dt="2020-09-16T11:40:20.968" v="48" actId="2165"/>
          <ac:graphicFrameMkLst>
            <pc:docMk/>
            <pc:sldMk cId="766960067" sldId="267"/>
            <ac:graphicFrameMk id="5" creationId="{423C2EC2-EF31-4924-B61F-D7CE6C38CFD1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98A522-022A-DE42-AE0F-3F297654DEB1}" type="datetime1">
              <a:rPr lang="de-DE" smtClean="0"/>
              <a:t>16.09.2020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9674F-4B0E-DA42-8186-0A7D4E7C2CE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60995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69775B-D8D0-A847-ABC6-465B2BAD3F7E}" type="datetime1">
              <a:rPr lang="de-DE" smtClean="0"/>
              <a:t>16.09.2020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B266EF-51AE-2C40-8C95-8EB2C49369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0466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998828" y="1539166"/>
            <a:ext cx="6687972" cy="13144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AB33E-500F-F343-BE6D-18A3C7695E5B}" type="datetime1">
              <a:rPr lang="de-DE" smtClean="0"/>
              <a:t>16.09.2020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DC61-FD4F-6F42-810D-876D2F91EC3B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>
          <a:xfrm>
            <a:off x="1998828" y="685957"/>
            <a:ext cx="6687972" cy="85321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Präsentationstitel</a:t>
            </a:r>
          </a:p>
        </p:txBody>
      </p:sp>
    </p:spTree>
    <p:extLst>
      <p:ext uri="{BB962C8B-B14F-4D97-AF65-F5344CB8AC3E}">
        <p14:creationId xmlns:p14="http://schemas.microsoft.com/office/powerpoint/2010/main" val="1311217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F3904-60C8-5C4A-8609-77BCE1F3DA97}" type="datetime1">
              <a:rPr lang="de-DE" smtClean="0"/>
              <a:t>16.09.2020</a:t>
            </a:fld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DC61-FD4F-6F42-810D-876D2F91EC3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1264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998828" y="1551633"/>
            <a:ext cx="6687972" cy="269960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600" b="0" i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Textfeld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AB33E-500F-F343-BE6D-18A3C7695E5B}" type="datetime1">
              <a:rPr lang="de-DE" smtClean="0"/>
              <a:t>16.09.2020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DC61-FD4F-6F42-810D-876D2F91EC3B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>
          <a:xfrm>
            <a:off x="1998828" y="685957"/>
            <a:ext cx="6687972" cy="85321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Präsentationstitel</a:t>
            </a:r>
          </a:p>
        </p:txBody>
      </p:sp>
    </p:spTree>
    <p:extLst>
      <p:ext uri="{BB962C8B-B14F-4D97-AF65-F5344CB8AC3E}">
        <p14:creationId xmlns:p14="http://schemas.microsoft.com/office/powerpoint/2010/main" val="2768323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98828" y="1539167"/>
            <a:ext cx="6687972" cy="3055456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3E97-1D42-494D-BC0F-37899D5E2F14}" type="datetime1">
              <a:rPr lang="de-DE" smtClean="0"/>
              <a:t>16.09.2020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DC61-FD4F-6F42-810D-876D2F91EC3B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>
          <a:xfrm>
            <a:off x="1998828" y="685957"/>
            <a:ext cx="6687972" cy="85321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Präsentationstitel</a:t>
            </a:r>
          </a:p>
        </p:txBody>
      </p:sp>
    </p:spTree>
    <p:extLst>
      <p:ext uri="{BB962C8B-B14F-4D97-AF65-F5344CB8AC3E}">
        <p14:creationId xmlns:p14="http://schemas.microsoft.com/office/powerpoint/2010/main" val="533663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47F18-B3BD-EB44-A07D-F68BFDE3269C}" type="datetime1">
              <a:rPr lang="de-DE" smtClean="0"/>
              <a:t>16.09.2020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DC61-FD4F-6F42-810D-876D2F91EC3B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998828" y="1190443"/>
            <a:ext cx="6687972" cy="43973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de-DE" dirty="0"/>
              <a:t>Abschnittsüberschrift</a:t>
            </a:r>
          </a:p>
        </p:txBody>
      </p:sp>
      <p:sp>
        <p:nvSpPr>
          <p:cNvPr id="7" name="Textplatzhalt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998828" y="1700616"/>
            <a:ext cx="6687972" cy="27541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 b="0" i="0" baseline="0"/>
            </a:lvl1pPr>
          </a:lstStyle>
          <a:p>
            <a:pPr lvl="0"/>
            <a:r>
              <a:rPr lang="de-DE" dirty="0"/>
              <a:t>Fließtext </a:t>
            </a:r>
          </a:p>
        </p:txBody>
      </p:sp>
    </p:spTree>
    <p:extLst>
      <p:ext uri="{BB962C8B-B14F-4D97-AF65-F5344CB8AC3E}">
        <p14:creationId xmlns:p14="http://schemas.microsoft.com/office/powerpoint/2010/main" val="782077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6E8F8-4A2E-934D-B7A3-5A53DFF92968}" type="datetime1">
              <a:rPr lang="de-DE" smtClean="0"/>
              <a:pPr/>
              <a:t>16.09.2020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71DC61-FD4F-6F42-810D-876D2F91EC3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808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AB33E-500F-F343-BE6D-18A3C7695E5B}" type="datetime1">
              <a:rPr lang="de-DE" smtClean="0"/>
              <a:t>16.09.2020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DC61-FD4F-6F42-810D-876D2F91EC3B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Untertitel 2"/>
          <p:cNvSpPr>
            <a:spLocks noGrp="1"/>
          </p:cNvSpPr>
          <p:nvPr>
            <p:ph type="subTitle" idx="1"/>
          </p:nvPr>
        </p:nvSpPr>
        <p:spPr>
          <a:xfrm>
            <a:off x="1998828" y="1539166"/>
            <a:ext cx="6687972" cy="13144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1998828" y="685957"/>
            <a:ext cx="6687972" cy="85321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Präsentationstitel</a:t>
            </a:r>
          </a:p>
        </p:txBody>
      </p:sp>
    </p:spTree>
    <p:extLst>
      <p:ext uri="{BB962C8B-B14F-4D97-AF65-F5344CB8AC3E}">
        <p14:creationId xmlns:p14="http://schemas.microsoft.com/office/powerpoint/2010/main" val="2186082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AB33E-500F-F343-BE6D-18A3C7695E5B}" type="datetime1">
              <a:rPr lang="de-DE" smtClean="0"/>
              <a:t>16.09.2020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DC61-FD4F-6F42-810D-876D2F91EC3B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998828" y="1551633"/>
            <a:ext cx="6687972" cy="269960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600" b="0" i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Textfeld</a:t>
            </a:r>
          </a:p>
        </p:txBody>
      </p:sp>
      <p:sp>
        <p:nvSpPr>
          <p:cNvPr id="10" name="Titel 1"/>
          <p:cNvSpPr>
            <a:spLocks noGrp="1"/>
          </p:cNvSpPr>
          <p:nvPr>
            <p:ph type="ctrTitle" hasCustomPrompt="1"/>
          </p:nvPr>
        </p:nvSpPr>
        <p:spPr>
          <a:xfrm>
            <a:off x="1998828" y="685957"/>
            <a:ext cx="6687972" cy="85321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Präsentationstitel</a:t>
            </a:r>
          </a:p>
        </p:txBody>
      </p:sp>
    </p:spTree>
    <p:extLst>
      <p:ext uri="{BB962C8B-B14F-4D97-AF65-F5344CB8AC3E}">
        <p14:creationId xmlns:p14="http://schemas.microsoft.com/office/powerpoint/2010/main" val="4186462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3E97-1D42-494D-BC0F-37899D5E2F14}" type="datetime1">
              <a:rPr lang="de-DE" smtClean="0"/>
              <a:t>16.09.2020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DC61-FD4F-6F42-810D-876D2F91EC3B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1998828" y="1539167"/>
            <a:ext cx="6687972" cy="3055456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1998828" y="685957"/>
            <a:ext cx="6687972" cy="85321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Präsentationstitel</a:t>
            </a:r>
          </a:p>
        </p:txBody>
      </p:sp>
    </p:spTree>
    <p:extLst>
      <p:ext uri="{BB962C8B-B14F-4D97-AF65-F5344CB8AC3E}">
        <p14:creationId xmlns:p14="http://schemas.microsoft.com/office/powerpoint/2010/main" val="1412228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47F18-B3BD-EB44-A07D-F68BFDE3269C}" type="datetime1">
              <a:rPr lang="de-DE" smtClean="0"/>
              <a:t>16.09.2020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DC61-FD4F-6F42-810D-876D2F91EC3B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979613" y="1199436"/>
            <a:ext cx="6707187" cy="4397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de-DE" dirty="0"/>
              <a:t>Abschnittsüberschrift</a:t>
            </a:r>
          </a:p>
        </p:txBody>
      </p:sp>
      <p:sp>
        <p:nvSpPr>
          <p:cNvPr id="7" name="Textplatzhalt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979613" y="1700616"/>
            <a:ext cx="6707187" cy="27541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 baseline="0"/>
            </a:lvl1pPr>
          </a:lstStyle>
          <a:p>
            <a:pPr lvl="0"/>
            <a:r>
              <a:rPr lang="de-DE" dirty="0"/>
              <a:t>Fließtext </a:t>
            </a:r>
          </a:p>
        </p:txBody>
      </p:sp>
    </p:spTree>
    <p:extLst>
      <p:ext uri="{BB962C8B-B14F-4D97-AF65-F5344CB8AC3E}">
        <p14:creationId xmlns:p14="http://schemas.microsoft.com/office/powerpoint/2010/main" val="86597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998828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D56E8F8-4A2E-934D-B7A3-5A53DFF92968}" type="datetime1">
              <a:rPr lang="de-DE" smtClean="0"/>
              <a:pPr/>
              <a:t>16.09.2020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271DC61-FD4F-6F42-810D-876D2F91EC3B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3" name="Bild 2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391400" y="190592"/>
            <a:ext cx="1752600" cy="495300"/>
          </a:xfrm>
          <a:prstGeom prst="rect">
            <a:avLst/>
          </a:prstGeom>
        </p:spPr>
      </p:pic>
      <p:pic>
        <p:nvPicPr>
          <p:cNvPr id="2" name="Bild 1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190592"/>
            <a:ext cx="12192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606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54" r:id="rId4"/>
    <p:sldLayoutId id="2147483661" r:id="rId5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34000" indent="-234000" algn="l" defTabSz="457200" rtl="0" eaLnBrk="1" latinLnBrk="0" hangingPunct="1">
        <a:spcBef>
          <a:spcPts val="1200"/>
        </a:spcBef>
        <a:buClrTx/>
        <a:buSzPct val="100000"/>
        <a:buFont typeface="Wingdings" charset="2"/>
        <a:buChar char="§"/>
        <a:defRPr lang="de-DE" sz="2400" b="1" i="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Wingdings" charset="2"/>
        <a:buChar char="§"/>
        <a:defRPr lang="de-DE" sz="2000" b="1" i="0" kern="1200" baseline="0" dirty="0" smtClean="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charset="2"/>
        <a:buChar char="§"/>
        <a:defRPr lang="de-DE" sz="2000" b="1" i="0" kern="1200" baseline="0" dirty="0" smtClean="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Wingdings" charset="2"/>
        <a:buChar char="§"/>
        <a:defRPr lang="de-DE" sz="2000" b="0" i="0" kern="1200" baseline="0" dirty="0" smtClean="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Wingdings" charset="2"/>
        <a:buChar char="§"/>
        <a:defRPr lang="de-DE" sz="2000" kern="1200" baseline="0" dirty="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998828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D56E8F8-4A2E-934D-B7A3-5A53DFF92968}" type="datetime1">
              <a:rPr lang="de-DE" smtClean="0"/>
              <a:pPr/>
              <a:t>16.09.2020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271DC61-FD4F-6F42-810D-876D2F91EC3B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8" name="Bild 7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391400" y="190592"/>
            <a:ext cx="1752600" cy="495300"/>
          </a:xfrm>
          <a:prstGeom prst="rect">
            <a:avLst/>
          </a:prstGeom>
        </p:spPr>
      </p:pic>
      <p:pic>
        <p:nvPicPr>
          <p:cNvPr id="7" name="Bild 6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190592"/>
            <a:ext cx="12192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692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3" r:id="rId2"/>
    <p:sldLayoutId id="2147483658" r:id="rId3"/>
    <p:sldLayoutId id="2147483659" r:id="rId4"/>
    <p:sldLayoutId id="2147483660" r:id="rId5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34000" indent="-234000" algn="l" defTabSz="457200" rtl="0" eaLnBrk="1" latinLnBrk="0" hangingPunct="1">
        <a:spcBef>
          <a:spcPts val="1200"/>
        </a:spcBef>
        <a:buClrTx/>
        <a:buSzPct val="100000"/>
        <a:buFont typeface="Wingdings" charset="2"/>
        <a:buChar char="§"/>
        <a:defRPr lang="de-DE" sz="2400" b="1" i="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Wingdings" charset="2"/>
        <a:buChar char="§"/>
        <a:defRPr lang="de-DE" sz="2000" b="1" i="0" kern="1200" baseline="0" dirty="0" smtClean="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charset="2"/>
        <a:buChar char="§"/>
        <a:defRPr lang="de-DE" sz="2000" b="1" i="0" kern="1200" baseline="0" dirty="0" smtClean="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Wingdings" charset="2"/>
        <a:buChar char="§"/>
        <a:defRPr lang="de-DE" sz="2000" b="0" i="0" kern="1200" baseline="0" dirty="0" smtClean="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Wingdings" charset="2"/>
        <a:buChar char="§"/>
        <a:defRPr lang="de-DE" sz="2000" kern="1200" baseline="0" dirty="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sz="2800" dirty="0"/>
              <a:t>FSR - Chemie</a:t>
            </a:r>
          </a:p>
          <a:p>
            <a:endParaRPr lang="de-DE" sz="2800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BCI-Willkommen WS 20/21</a:t>
            </a:r>
          </a:p>
        </p:txBody>
      </p:sp>
      <p:pic>
        <p:nvPicPr>
          <p:cNvPr id="5" name="Grafik 4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6FD2A1A2-6BFF-418F-A55A-AFAB98E876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3193" y="2196391"/>
            <a:ext cx="1257614" cy="167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662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>
            <a:extLst>
              <a:ext uri="{FF2B5EF4-FFF2-40B4-BE49-F238E27FC236}">
                <a16:creationId xmlns:a16="http://schemas.microsoft.com/office/drawing/2014/main" id="{3CFD2930-4597-4F9E-8FFD-EF111701D4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98828" y="1551632"/>
            <a:ext cx="6687972" cy="3130899"/>
          </a:xfrm>
        </p:spPr>
        <p:txBody>
          <a:bodyPr>
            <a:normAutofit/>
          </a:bodyPr>
          <a:lstStyle/>
          <a:p>
            <a:r>
              <a:rPr lang="de-DE" sz="2400" b="1" dirty="0"/>
              <a:t>(</a:t>
            </a:r>
            <a:r>
              <a:rPr lang="de-DE" sz="2400" b="1" dirty="0" err="1"/>
              <a:t>Lumo</a:t>
            </a:r>
            <a:r>
              <a:rPr lang="de-DE" sz="2400" b="1" dirty="0"/>
              <a:t>)</a:t>
            </a:r>
          </a:p>
          <a:p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Foyer – Fete Gebäude 46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Erste Uni Party im Jahr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Mitte Januar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27ABAB9-A3C8-44DE-82DD-DFB9FB4C9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AB33E-500F-F343-BE6D-18A3C7695E5B}" type="datetime1">
              <a:rPr lang="de-DE" smtClean="0"/>
              <a:t>16.09.2020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BF4B7DE-4A8F-44E6-871D-4D7DAAF418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Was bieten wir euch ?</a:t>
            </a:r>
          </a:p>
        </p:txBody>
      </p:sp>
      <p:pic>
        <p:nvPicPr>
          <p:cNvPr id="6" name="Grafik 5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4E44E38C-C9CC-4772-B04F-F61207CFD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61" y="783143"/>
            <a:ext cx="723481" cy="964642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BFFABCBA-1F78-4B22-B481-1DC61C88E11E}"/>
              </a:ext>
            </a:extLst>
          </p:cNvPr>
          <p:cNvSpPr txBox="1"/>
          <p:nvPr/>
        </p:nvSpPr>
        <p:spPr>
          <a:xfrm>
            <a:off x="187372" y="1724889"/>
            <a:ext cx="11371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FSR-Chemie</a:t>
            </a:r>
          </a:p>
        </p:txBody>
      </p:sp>
    </p:spTree>
    <p:extLst>
      <p:ext uri="{BB962C8B-B14F-4D97-AF65-F5344CB8AC3E}">
        <p14:creationId xmlns:p14="http://schemas.microsoft.com/office/powerpoint/2010/main" val="2457663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>
            <a:extLst>
              <a:ext uri="{FF2B5EF4-FFF2-40B4-BE49-F238E27FC236}">
                <a16:creationId xmlns:a16="http://schemas.microsoft.com/office/drawing/2014/main" id="{3CFD2930-4597-4F9E-8FFD-EF111701D4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sz="2400" b="1" dirty="0"/>
              <a:t>19.10.2020 – 21.10.2020</a:t>
            </a:r>
          </a:p>
          <a:p>
            <a:endParaRPr lang="de-DE" sz="2400" b="1" dirty="0"/>
          </a:p>
          <a:p>
            <a:r>
              <a:rPr lang="de-DE" sz="2400" dirty="0"/>
              <a:t>Aktuelle Informationen in ca. 1 Woche auf der </a:t>
            </a:r>
          </a:p>
          <a:p>
            <a:r>
              <a:rPr lang="de-DE" sz="2400" dirty="0"/>
              <a:t>FSR – Website.</a:t>
            </a:r>
          </a:p>
          <a:p>
            <a:endParaRPr lang="de-DE" sz="2400" dirty="0"/>
          </a:p>
          <a:p>
            <a:r>
              <a:rPr lang="de-DE" sz="2400" dirty="0"/>
              <a:t>Bei Interesse gerne bei uns melden.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27ABAB9-A3C8-44DE-82DD-DFB9FB4C9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AB33E-500F-F343-BE6D-18A3C7695E5B}" type="datetime1">
              <a:rPr lang="de-DE" smtClean="0"/>
              <a:t>16.09.2020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BF4B7DE-4A8F-44E6-871D-4D7DAAF418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Ersti – Programm der Chemie</a:t>
            </a:r>
          </a:p>
        </p:txBody>
      </p:sp>
      <p:pic>
        <p:nvPicPr>
          <p:cNvPr id="6" name="Grafik 5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4E44E38C-C9CC-4772-B04F-F61207CFD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61" y="783143"/>
            <a:ext cx="723481" cy="964642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A90B6CBD-941F-484B-88D7-B34DE69C6BC7}"/>
              </a:ext>
            </a:extLst>
          </p:cNvPr>
          <p:cNvSpPr txBox="1"/>
          <p:nvPr/>
        </p:nvSpPr>
        <p:spPr>
          <a:xfrm>
            <a:off x="187372" y="1724889"/>
            <a:ext cx="11371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FSR-Chemie</a:t>
            </a:r>
          </a:p>
        </p:txBody>
      </p:sp>
    </p:spTree>
    <p:extLst>
      <p:ext uri="{BB962C8B-B14F-4D97-AF65-F5344CB8AC3E}">
        <p14:creationId xmlns:p14="http://schemas.microsoft.com/office/powerpoint/2010/main" val="2998989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3C9E5BE-98E9-4557-813D-991BFAB4B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AB33E-500F-F343-BE6D-18A3C7695E5B}" type="datetime1">
              <a:rPr lang="de-DE" smtClean="0"/>
              <a:t>16.09.2020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8E65C77-B8B5-4AAE-AEF8-1670EFBD85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Chemie – Module im BCI Studium</a:t>
            </a:r>
          </a:p>
        </p:txBody>
      </p:sp>
      <p:graphicFrame>
        <p:nvGraphicFramePr>
          <p:cNvPr id="5" name="Tabelle 5">
            <a:extLst>
              <a:ext uri="{FF2B5EF4-FFF2-40B4-BE49-F238E27FC236}">
                <a16:creationId xmlns:a16="http://schemas.microsoft.com/office/drawing/2014/main" id="{423C2EC2-EF31-4924-B61F-D7CE6C38CF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789365"/>
              </p:ext>
            </p:extLst>
          </p:nvPr>
        </p:nvGraphicFramePr>
        <p:xfrm>
          <a:off x="2086234" y="1539167"/>
          <a:ext cx="6096000" cy="264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8682">
                  <a:extLst>
                    <a:ext uri="{9D8B030D-6E8A-4147-A177-3AD203B41FA5}">
                      <a16:colId xmlns:a16="http://schemas.microsoft.com/office/drawing/2014/main" val="1003859142"/>
                    </a:ext>
                  </a:extLst>
                </a:gridCol>
                <a:gridCol w="1203512">
                  <a:extLst>
                    <a:ext uri="{9D8B030D-6E8A-4147-A177-3AD203B41FA5}">
                      <a16:colId xmlns:a16="http://schemas.microsoft.com/office/drawing/2014/main" val="3931801087"/>
                    </a:ext>
                  </a:extLst>
                </a:gridCol>
                <a:gridCol w="1763806">
                  <a:extLst>
                    <a:ext uri="{9D8B030D-6E8A-4147-A177-3AD203B41FA5}">
                      <a16:colId xmlns:a16="http://schemas.microsoft.com/office/drawing/2014/main" val="39575539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Modul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Semester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Professor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23048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Allgemeine und Anorganische Chemie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1 und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Sitzmann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9828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Organische Chemie I und 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2 und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Hartung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20036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Chemisch – Verfahrenstechnisches Praktikum I und 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3 und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Thiel</a:t>
                      </a:r>
                    </a:p>
                    <a:p>
                      <a:r>
                        <a:rPr lang="de-DE" sz="1600" dirty="0"/>
                        <a:t>Ulber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2167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Biochemie 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err="1"/>
                        <a:t>Pierik</a:t>
                      </a:r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7006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Chemische Reaktionstechnik (TC)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Wilhelm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8509302"/>
                  </a:ext>
                </a:extLst>
              </a:tr>
            </a:tbl>
          </a:graphicData>
        </a:graphic>
      </p:graphicFrame>
      <p:pic>
        <p:nvPicPr>
          <p:cNvPr id="8" name="Grafik 7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240F2A42-A93D-41F8-99A3-49E0EACAAC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61" y="783143"/>
            <a:ext cx="723481" cy="964642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7E3DB57C-5DA4-409C-B889-A248ADB5E4B5}"/>
              </a:ext>
            </a:extLst>
          </p:cNvPr>
          <p:cNvSpPr txBox="1"/>
          <p:nvPr/>
        </p:nvSpPr>
        <p:spPr>
          <a:xfrm>
            <a:off x="187372" y="1724889"/>
            <a:ext cx="11371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FSR-Chemie</a:t>
            </a:r>
          </a:p>
        </p:txBody>
      </p:sp>
    </p:spTree>
    <p:extLst>
      <p:ext uri="{BB962C8B-B14F-4D97-AF65-F5344CB8AC3E}">
        <p14:creationId xmlns:p14="http://schemas.microsoft.com/office/powerpoint/2010/main" val="766960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>
            <a:extLst>
              <a:ext uri="{FF2B5EF4-FFF2-40B4-BE49-F238E27FC236}">
                <a16:creationId xmlns:a16="http://schemas.microsoft.com/office/drawing/2014/main" id="{272118D2-0BD4-42AB-A016-C5EF2DAEA0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de-DE" sz="2400" b="1" dirty="0"/>
          </a:p>
          <a:p>
            <a:r>
              <a:rPr lang="de-DE" sz="2400" b="1" dirty="0"/>
              <a:t>Herunterladen und Lesen !!!</a:t>
            </a:r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r>
              <a:rPr lang="de-DE" sz="1800" dirty="0"/>
              <a:t>www.uni-kl.de/bci/alles-ueber-bci/bci-studienprogramm/bci-bachelor/modulhandbuch-inkl-studienverlaufsplan/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2D704BB-BAC6-436D-8770-78AE8A9F4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AB33E-500F-F343-BE6D-18A3C7695E5B}" type="datetime1">
              <a:rPr lang="de-DE" smtClean="0"/>
              <a:t>16.09.2020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9B5A9E8-EC64-43E7-B63C-9D0C0FCADD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de-DE" sz="3200" dirty="0"/>
              <a:t>Prüfungsordnung / Modulhandbuch</a:t>
            </a:r>
          </a:p>
        </p:txBody>
      </p:sp>
      <p:pic>
        <p:nvPicPr>
          <p:cNvPr id="6" name="Grafik 5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6F29FF3D-E709-4F03-A090-6A875A9A4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61" y="783143"/>
            <a:ext cx="723481" cy="964642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2575FFE7-5FDB-4313-B16D-625F4C95C7A2}"/>
              </a:ext>
            </a:extLst>
          </p:cNvPr>
          <p:cNvSpPr txBox="1"/>
          <p:nvPr/>
        </p:nvSpPr>
        <p:spPr>
          <a:xfrm>
            <a:off x="187372" y="1724889"/>
            <a:ext cx="11371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FSR-Chemie</a:t>
            </a:r>
          </a:p>
        </p:txBody>
      </p:sp>
    </p:spTree>
    <p:extLst>
      <p:ext uri="{BB962C8B-B14F-4D97-AF65-F5344CB8AC3E}">
        <p14:creationId xmlns:p14="http://schemas.microsoft.com/office/powerpoint/2010/main" val="1039286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F5F5314-462F-4DFF-846A-E773AC09B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AB33E-500F-F343-BE6D-18A3C7695E5B}" type="datetime1">
              <a:rPr lang="de-DE" smtClean="0"/>
              <a:t>16.09.2020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39EADC0-57E0-49FF-BDD8-6B850FB08B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1377" y="2220121"/>
            <a:ext cx="6961245" cy="853210"/>
          </a:xfrm>
        </p:spPr>
        <p:txBody>
          <a:bodyPr>
            <a:normAutofit fontScale="90000"/>
          </a:bodyPr>
          <a:lstStyle/>
          <a:p>
            <a:pPr algn="ctr"/>
            <a:r>
              <a:rPr lang="de-DE" dirty="0"/>
              <a:t>Viel Erfolg und Freude im Studium !</a:t>
            </a:r>
          </a:p>
        </p:txBody>
      </p:sp>
      <p:pic>
        <p:nvPicPr>
          <p:cNvPr id="6" name="Grafik 5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79992C40-61E5-4AD6-840F-05685DD29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61" y="783143"/>
            <a:ext cx="723481" cy="964642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3853A0E1-224F-4F4E-9E68-E89E80BB49B0}"/>
              </a:ext>
            </a:extLst>
          </p:cNvPr>
          <p:cNvSpPr txBox="1"/>
          <p:nvPr/>
        </p:nvSpPr>
        <p:spPr>
          <a:xfrm>
            <a:off x="187372" y="1724889"/>
            <a:ext cx="11371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FSR-Chemie</a:t>
            </a:r>
          </a:p>
        </p:txBody>
      </p:sp>
    </p:spTree>
    <p:extLst>
      <p:ext uri="{BB962C8B-B14F-4D97-AF65-F5344CB8AC3E}">
        <p14:creationId xmlns:p14="http://schemas.microsoft.com/office/powerpoint/2010/main" val="4117410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>
            <a:extLst>
              <a:ext uri="{FF2B5EF4-FFF2-40B4-BE49-F238E27FC236}">
                <a16:creationId xmlns:a16="http://schemas.microsoft.com/office/drawing/2014/main" id="{9F2A0E66-0460-4FFF-A6E6-CD4E5ADDA0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sz="2400" dirty="0"/>
              <a:t>Der FSR besteht aus studentischen Vertretern der Studierendenschaft des Fachbereichs Chemie. </a:t>
            </a:r>
          </a:p>
          <a:p>
            <a:endParaRPr lang="de-DE" sz="2400" dirty="0"/>
          </a:p>
          <a:p>
            <a:r>
              <a:rPr lang="de-DE" sz="2400" dirty="0"/>
              <a:t>(aktuell: 19 Räte)</a:t>
            </a:r>
          </a:p>
          <a:p>
            <a:endParaRPr lang="de-DE" sz="2400" dirty="0"/>
          </a:p>
          <a:p>
            <a:r>
              <a:rPr lang="de-DE" sz="2400" dirty="0"/>
              <a:t>Teil der hochschulpolitischen, studentischen Gremien der TU KL.</a:t>
            </a:r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916E570-D211-4123-9D47-46AA65CCF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AB33E-500F-F343-BE6D-18A3C7695E5B}" type="datetime1">
              <a:rPr lang="de-DE" smtClean="0"/>
              <a:t>16.09.2020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B2A43F0-67E6-4124-860A-633FF534E1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Wer sind wir ?</a:t>
            </a:r>
          </a:p>
        </p:txBody>
      </p:sp>
      <p:pic>
        <p:nvPicPr>
          <p:cNvPr id="6" name="Grafik 5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E23ADEF0-7B6C-45A8-827A-28E213D18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61" y="783143"/>
            <a:ext cx="723481" cy="964642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DEB7A447-5C23-49A1-8540-81680F70E96E}"/>
              </a:ext>
            </a:extLst>
          </p:cNvPr>
          <p:cNvSpPr txBox="1"/>
          <p:nvPr/>
        </p:nvSpPr>
        <p:spPr>
          <a:xfrm>
            <a:off x="187372" y="1724889"/>
            <a:ext cx="11371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FSR-Chemie</a:t>
            </a:r>
          </a:p>
        </p:txBody>
      </p:sp>
    </p:spTree>
    <p:extLst>
      <p:ext uri="{BB962C8B-B14F-4D97-AF65-F5344CB8AC3E}">
        <p14:creationId xmlns:p14="http://schemas.microsoft.com/office/powerpoint/2010/main" val="2489697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>
            <a:extLst>
              <a:ext uri="{FF2B5EF4-FFF2-40B4-BE49-F238E27FC236}">
                <a16:creationId xmlns:a16="http://schemas.microsoft.com/office/drawing/2014/main" id="{3CFD2930-4597-4F9E-8FFD-EF111701D4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sz="2400" b="1" dirty="0"/>
              <a:t>BCI – Zusammengesetzter Studiengang 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sz="2000" dirty="0"/>
              <a:t>Wir sind euer Ansprechpartner für alle Belange der Chemie.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27ABAB9-A3C8-44DE-82DD-DFB9FB4C9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AB33E-500F-F343-BE6D-18A3C7695E5B}" type="datetime1">
              <a:rPr lang="de-DE" smtClean="0"/>
              <a:t>16.09.2020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BF4B7DE-4A8F-44E6-871D-4D7DAAF418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Warum sind wir hier ?</a:t>
            </a:r>
          </a:p>
        </p:txBody>
      </p:sp>
      <p:pic>
        <p:nvPicPr>
          <p:cNvPr id="6" name="Grafik 5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4E44E38C-C9CC-4772-B04F-F61207CFD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61" y="783143"/>
            <a:ext cx="723481" cy="964642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84865543-0391-4BB9-B7A7-75DF3EAD2B54}"/>
              </a:ext>
            </a:extLst>
          </p:cNvPr>
          <p:cNvSpPr/>
          <p:nvPr/>
        </p:nvSpPr>
        <p:spPr>
          <a:xfrm>
            <a:off x="2065765" y="2333064"/>
            <a:ext cx="4133330" cy="477371"/>
          </a:xfrm>
          <a:prstGeom prst="rect">
            <a:avLst/>
          </a:prstGeom>
          <a:noFill/>
          <a:ln w="28575">
            <a:solidFill>
              <a:srgbClr val="005F8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solidFill>
                  <a:srgbClr val="005F8C"/>
                </a:solidFill>
              </a:rPr>
              <a:t>BCI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5872CECC-1A7F-4659-9645-1411574FFE39}"/>
              </a:ext>
            </a:extLst>
          </p:cNvPr>
          <p:cNvSpPr/>
          <p:nvPr/>
        </p:nvSpPr>
        <p:spPr>
          <a:xfrm>
            <a:off x="4132429" y="2812955"/>
            <a:ext cx="2066666" cy="477371"/>
          </a:xfrm>
          <a:prstGeom prst="rect">
            <a:avLst/>
          </a:prstGeom>
          <a:noFill/>
          <a:ln w="28575">
            <a:solidFill>
              <a:srgbClr val="005F8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rgbClr val="005F8C"/>
                </a:solidFill>
              </a:rPr>
              <a:t>Verfahrenstechnik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A9433807-0D4F-42CA-8778-0067775C4EDD}"/>
              </a:ext>
            </a:extLst>
          </p:cNvPr>
          <p:cNvSpPr/>
          <p:nvPr/>
        </p:nvSpPr>
        <p:spPr>
          <a:xfrm>
            <a:off x="2065765" y="2810435"/>
            <a:ext cx="2066666" cy="477371"/>
          </a:xfrm>
          <a:prstGeom prst="rect">
            <a:avLst/>
          </a:prstGeom>
          <a:noFill/>
          <a:ln w="28575">
            <a:solidFill>
              <a:srgbClr val="005F8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rgbClr val="005F8C"/>
                </a:solidFill>
              </a:rPr>
              <a:t>Chemie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B76B2D3-85EE-459E-88CD-8785FFA8BA63}"/>
              </a:ext>
            </a:extLst>
          </p:cNvPr>
          <p:cNvSpPr txBox="1"/>
          <p:nvPr/>
        </p:nvSpPr>
        <p:spPr>
          <a:xfrm>
            <a:off x="187372" y="1724889"/>
            <a:ext cx="11371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FSR-Chemie</a:t>
            </a:r>
          </a:p>
        </p:txBody>
      </p:sp>
    </p:spTree>
    <p:extLst>
      <p:ext uri="{BB962C8B-B14F-4D97-AF65-F5344CB8AC3E}">
        <p14:creationId xmlns:p14="http://schemas.microsoft.com/office/powerpoint/2010/main" val="1255843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>
            <a:extLst>
              <a:ext uri="{FF2B5EF4-FFF2-40B4-BE49-F238E27FC236}">
                <a16:creationId xmlns:a16="http://schemas.microsoft.com/office/drawing/2014/main" id="{07ADA937-82AC-4FD1-805B-AB33336D94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b="1" dirty="0"/>
              <a:t>Gebäude 54  </a:t>
            </a:r>
          </a:p>
          <a:p>
            <a:r>
              <a:rPr lang="de-DE" b="1" dirty="0"/>
              <a:t>Raum 560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4879D4D-0A8A-446B-AAD5-2F226E676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AB33E-500F-F343-BE6D-18A3C7695E5B}" type="datetime1">
              <a:rPr lang="de-DE" smtClean="0"/>
              <a:t>16.09.2020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B206F05-BCA5-4289-8004-E02DFCC144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Wo findet ihr uns ?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97A6CDE-D803-485E-9B42-795D371C0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2428" y="1387928"/>
            <a:ext cx="3438550" cy="3466460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954F99E5-B497-45EA-9650-AA65C3A4DCCA}"/>
              </a:ext>
            </a:extLst>
          </p:cNvPr>
          <p:cNvSpPr/>
          <p:nvPr/>
        </p:nvSpPr>
        <p:spPr>
          <a:xfrm>
            <a:off x="5694829" y="2056419"/>
            <a:ext cx="443753" cy="423582"/>
          </a:xfrm>
          <a:prstGeom prst="ellipse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D3501E02-373A-42B4-855B-E9EF50874DD3}"/>
              </a:ext>
            </a:extLst>
          </p:cNvPr>
          <p:cNvSpPr/>
          <p:nvPr/>
        </p:nvSpPr>
        <p:spPr>
          <a:xfrm>
            <a:off x="6138582" y="3607313"/>
            <a:ext cx="443753" cy="423582"/>
          </a:xfrm>
          <a:prstGeom prst="ellipse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EF39A0F1-F7BA-468F-826C-007329060A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61" y="783143"/>
            <a:ext cx="723481" cy="964642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D293BC52-5CA7-4376-BE87-464721F15846}"/>
              </a:ext>
            </a:extLst>
          </p:cNvPr>
          <p:cNvSpPr txBox="1"/>
          <p:nvPr/>
        </p:nvSpPr>
        <p:spPr>
          <a:xfrm>
            <a:off x="187372" y="1724889"/>
            <a:ext cx="11371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FSR-Chemie</a:t>
            </a:r>
          </a:p>
        </p:txBody>
      </p:sp>
    </p:spTree>
    <p:extLst>
      <p:ext uri="{BB962C8B-B14F-4D97-AF65-F5344CB8AC3E}">
        <p14:creationId xmlns:p14="http://schemas.microsoft.com/office/powerpoint/2010/main" val="3021143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>
            <a:extLst>
              <a:ext uri="{FF2B5EF4-FFF2-40B4-BE49-F238E27FC236}">
                <a16:creationId xmlns:a16="http://schemas.microsoft.com/office/drawing/2014/main" id="{3CFD2930-4597-4F9E-8FFD-EF111701D4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de-DE" sz="2000" b="1" dirty="0"/>
              <a:t>Website:      	fachschaft.chemie.uni-kl.de</a:t>
            </a:r>
          </a:p>
          <a:p>
            <a:endParaRPr lang="de-DE" sz="2000" b="1" dirty="0"/>
          </a:p>
          <a:p>
            <a:r>
              <a:rPr lang="de-DE" sz="2000" b="1" dirty="0"/>
              <a:t>Mail:		fschemie@rhrk.uni-kl.de</a:t>
            </a:r>
          </a:p>
          <a:p>
            <a:endParaRPr lang="de-DE" sz="2000" b="1" dirty="0"/>
          </a:p>
          <a:p>
            <a:r>
              <a:rPr lang="de-DE" sz="2000" b="1" dirty="0" err="1"/>
              <a:t>Discord</a:t>
            </a:r>
            <a:r>
              <a:rPr lang="de-DE" sz="2000" b="1" dirty="0"/>
              <a:t>: 	Ab Vorlesungsbeginn WS 20/21 über die   					FSR-Website erreichbar</a:t>
            </a:r>
          </a:p>
          <a:p>
            <a:endParaRPr lang="de-DE" sz="2000" b="1" dirty="0"/>
          </a:p>
          <a:p>
            <a:r>
              <a:rPr lang="de-DE" sz="2000" b="1" dirty="0" err="1"/>
              <a:t>Mattermost</a:t>
            </a:r>
            <a:r>
              <a:rPr lang="de-DE" sz="2000" b="1" dirty="0"/>
              <a:t>: rhrk.uni-kl.de/dienstleistungen/netz-						</a:t>
            </a:r>
            <a:r>
              <a:rPr lang="de-DE" sz="2000" b="1" dirty="0" err="1"/>
              <a:t>telefonie</a:t>
            </a:r>
            <a:r>
              <a:rPr lang="de-DE" sz="2000" b="1" dirty="0"/>
              <a:t>/</a:t>
            </a:r>
            <a:r>
              <a:rPr lang="de-DE" sz="2000" b="1" dirty="0" err="1"/>
              <a:t>konferenzdienste</a:t>
            </a:r>
            <a:r>
              <a:rPr lang="de-DE" sz="2000" b="1" dirty="0"/>
              <a:t>/</a:t>
            </a:r>
            <a:r>
              <a:rPr lang="de-DE" sz="2000" b="1" dirty="0" err="1"/>
              <a:t>mattermost</a:t>
            </a:r>
            <a:r>
              <a:rPr lang="de-DE" sz="2000" b="1" dirty="0"/>
              <a:t>/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27ABAB9-A3C8-44DE-82DD-DFB9FB4C9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AB33E-500F-F343-BE6D-18A3C7695E5B}" type="datetime1">
              <a:rPr lang="de-DE" smtClean="0"/>
              <a:t>16.09.2020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BF4B7DE-4A8F-44E6-871D-4D7DAAF418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Kontakt zum FSR - Chemie</a:t>
            </a:r>
          </a:p>
        </p:txBody>
      </p:sp>
      <p:pic>
        <p:nvPicPr>
          <p:cNvPr id="6" name="Grafik 5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4E44E38C-C9CC-4772-B04F-F61207CFD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61" y="783143"/>
            <a:ext cx="723481" cy="964642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335198BA-A616-4A98-801C-A0530C63895E}"/>
              </a:ext>
            </a:extLst>
          </p:cNvPr>
          <p:cNvSpPr txBox="1"/>
          <p:nvPr/>
        </p:nvSpPr>
        <p:spPr>
          <a:xfrm>
            <a:off x="187372" y="1724889"/>
            <a:ext cx="11371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FSR-Chemie</a:t>
            </a:r>
          </a:p>
        </p:txBody>
      </p:sp>
    </p:spTree>
    <p:extLst>
      <p:ext uri="{BB962C8B-B14F-4D97-AF65-F5344CB8AC3E}">
        <p14:creationId xmlns:p14="http://schemas.microsoft.com/office/powerpoint/2010/main" val="1513238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>
            <a:extLst>
              <a:ext uri="{FF2B5EF4-FFF2-40B4-BE49-F238E27FC236}">
                <a16:creationId xmlns:a16="http://schemas.microsoft.com/office/drawing/2014/main" id="{3CFD2930-4597-4F9E-8FFD-EF111701D4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98828" y="1551632"/>
            <a:ext cx="6687972" cy="3215632"/>
          </a:xfrm>
        </p:spPr>
        <p:txBody>
          <a:bodyPr>
            <a:normAutofit/>
          </a:bodyPr>
          <a:lstStyle/>
          <a:p>
            <a:r>
              <a:rPr lang="de-DE" sz="2400" dirty="0"/>
              <a:t>Verkauf von persönlicher </a:t>
            </a:r>
            <a:r>
              <a:rPr lang="de-DE" sz="2400" b="1" dirty="0"/>
              <a:t>Schutzausrüstung</a:t>
            </a:r>
            <a:r>
              <a:rPr lang="de-DE" sz="2400" dirty="0"/>
              <a:t> für Labor-Praktika</a:t>
            </a:r>
          </a:p>
          <a:p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Schutzbrille					7,00€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Laborkittel					15,00€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Säureschutzhandschuhe	2,50€</a:t>
            </a:r>
          </a:p>
          <a:p>
            <a:endParaRPr lang="de-DE" sz="2800" dirty="0"/>
          </a:p>
          <a:p>
            <a:r>
              <a:rPr lang="de-DE" sz="2400" dirty="0"/>
              <a:t>Kontakt: </a:t>
            </a:r>
            <a:r>
              <a:rPr lang="de-DE" sz="2400" b="1" dirty="0"/>
              <a:t>fs_kittel@chemie.uni-kl.de</a:t>
            </a:r>
            <a:endParaRPr lang="de-DE" sz="2800" b="1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27ABAB9-A3C8-44DE-82DD-DFB9FB4C9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AB33E-500F-F343-BE6D-18A3C7695E5B}" type="datetime1">
              <a:rPr lang="de-DE" smtClean="0"/>
              <a:t>16.09.2020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BF4B7DE-4A8F-44E6-871D-4D7DAAF418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Was bieten wir euch ?</a:t>
            </a:r>
          </a:p>
        </p:txBody>
      </p:sp>
      <p:pic>
        <p:nvPicPr>
          <p:cNvPr id="6" name="Grafik 5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4E44E38C-C9CC-4772-B04F-F61207CFD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61" y="783143"/>
            <a:ext cx="723481" cy="964642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9AABED1F-901D-47D6-B82A-40AAB890C300}"/>
              </a:ext>
            </a:extLst>
          </p:cNvPr>
          <p:cNvSpPr txBox="1"/>
          <p:nvPr/>
        </p:nvSpPr>
        <p:spPr>
          <a:xfrm>
            <a:off x="187372" y="1724889"/>
            <a:ext cx="11371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FSR-Chemie</a:t>
            </a:r>
          </a:p>
        </p:txBody>
      </p:sp>
    </p:spTree>
    <p:extLst>
      <p:ext uri="{BB962C8B-B14F-4D97-AF65-F5344CB8AC3E}">
        <p14:creationId xmlns:p14="http://schemas.microsoft.com/office/powerpoint/2010/main" val="2686175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>
            <a:extLst>
              <a:ext uri="{FF2B5EF4-FFF2-40B4-BE49-F238E27FC236}">
                <a16:creationId xmlns:a16="http://schemas.microsoft.com/office/drawing/2014/main" id="{3CFD2930-4597-4F9E-8FFD-EF111701D4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98828" y="1551632"/>
            <a:ext cx="6687972" cy="3130899"/>
          </a:xfrm>
        </p:spPr>
        <p:txBody>
          <a:bodyPr>
            <a:normAutofit/>
          </a:bodyPr>
          <a:lstStyle/>
          <a:p>
            <a:r>
              <a:rPr lang="de-DE" sz="2400" b="1" dirty="0" err="1"/>
              <a:t>Altklausurensammlung</a:t>
            </a:r>
            <a:endParaRPr lang="de-DE" sz="2400" b="1" dirty="0"/>
          </a:p>
          <a:p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Online auf der FSR – Website (VPN)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Vor Ort im FSR – Raum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r>
              <a:rPr lang="de-DE" sz="2400" dirty="0"/>
              <a:t>(Bitte auf Grund der Covid-19 Pandemie per Mail anfragen und nicht einfach vorbeikommen !)</a:t>
            </a:r>
          </a:p>
          <a:p>
            <a:r>
              <a:rPr lang="de-DE" sz="2000" dirty="0"/>
              <a:t>	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27ABAB9-A3C8-44DE-82DD-DFB9FB4C9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AB33E-500F-F343-BE6D-18A3C7695E5B}" type="datetime1">
              <a:rPr lang="de-DE" smtClean="0"/>
              <a:t>16.09.2020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BF4B7DE-4A8F-44E6-871D-4D7DAAF418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Was bieten wir euch ?</a:t>
            </a:r>
          </a:p>
        </p:txBody>
      </p:sp>
      <p:pic>
        <p:nvPicPr>
          <p:cNvPr id="6" name="Grafik 5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4E44E38C-C9CC-4772-B04F-F61207CFD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61" y="783143"/>
            <a:ext cx="723481" cy="964642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EE65992C-41BB-424C-9721-D32F9AAA6A45}"/>
              </a:ext>
            </a:extLst>
          </p:cNvPr>
          <p:cNvSpPr txBox="1"/>
          <p:nvPr/>
        </p:nvSpPr>
        <p:spPr>
          <a:xfrm>
            <a:off x="187372" y="1724889"/>
            <a:ext cx="11371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FSR-Chemie</a:t>
            </a:r>
          </a:p>
        </p:txBody>
      </p:sp>
    </p:spTree>
    <p:extLst>
      <p:ext uri="{BB962C8B-B14F-4D97-AF65-F5344CB8AC3E}">
        <p14:creationId xmlns:p14="http://schemas.microsoft.com/office/powerpoint/2010/main" val="190779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>
            <a:extLst>
              <a:ext uri="{FF2B5EF4-FFF2-40B4-BE49-F238E27FC236}">
                <a16:creationId xmlns:a16="http://schemas.microsoft.com/office/drawing/2014/main" id="{3CFD2930-4597-4F9E-8FFD-EF111701D4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98828" y="1551632"/>
            <a:ext cx="6687972" cy="3130899"/>
          </a:xfrm>
        </p:spPr>
        <p:txBody>
          <a:bodyPr>
            <a:normAutofit/>
          </a:bodyPr>
          <a:lstStyle/>
          <a:p>
            <a:r>
              <a:rPr lang="de-DE" sz="2400" b="1" dirty="0"/>
              <a:t>Materialverleih</a:t>
            </a:r>
          </a:p>
          <a:p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Partyausrüstung (Gläser, </a:t>
            </a:r>
            <a:r>
              <a:rPr lang="de-DE" sz="2400" dirty="0" err="1"/>
              <a:t>Bierpong</a:t>
            </a:r>
            <a:r>
              <a:rPr lang="de-DE" sz="2400" dirty="0"/>
              <a:t>-Tisch, etc.)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Brett- und Kartenspiele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Waffeleisen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r>
              <a:rPr lang="de-DE" sz="2400" dirty="0"/>
              <a:t>Kontakt: </a:t>
            </a:r>
            <a:r>
              <a:rPr lang="de-DE" sz="2400" b="1" dirty="0"/>
              <a:t>fs_verleih@chemie.uni-kl.de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27ABAB9-A3C8-44DE-82DD-DFB9FB4C9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AB33E-500F-F343-BE6D-18A3C7695E5B}" type="datetime1">
              <a:rPr lang="de-DE" smtClean="0"/>
              <a:t>16.09.2020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BF4B7DE-4A8F-44E6-871D-4D7DAAF418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Was bieten wir euch ?</a:t>
            </a:r>
          </a:p>
        </p:txBody>
      </p:sp>
      <p:pic>
        <p:nvPicPr>
          <p:cNvPr id="6" name="Grafik 5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4E44E38C-C9CC-4772-B04F-F61207CFD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61" y="783143"/>
            <a:ext cx="723481" cy="964642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49551F71-B539-422B-8663-A82F26138D25}"/>
              </a:ext>
            </a:extLst>
          </p:cNvPr>
          <p:cNvSpPr txBox="1"/>
          <p:nvPr/>
        </p:nvSpPr>
        <p:spPr>
          <a:xfrm>
            <a:off x="187372" y="1724889"/>
            <a:ext cx="11371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FSR-Chemie</a:t>
            </a:r>
          </a:p>
        </p:txBody>
      </p:sp>
    </p:spTree>
    <p:extLst>
      <p:ext uri="{BB962C8B-B14F-4D97-AF65-F5344CB8AC3E}">
        <p14:creationId xmlns:p14="http://schemas.microsoft.com/office/powerpoint/2010/main" val="800858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>
            <a:extLst>
              <a:ext uri="{FF2B5EF4-FFF2-40B4-BE49-F238E27FC236}">
                <a16:creationId xmlns:a16="http://schemas.microsoft.com/office/drawing/2014/main" id="{3CFD2930-4597-4F9E-8FFD-EF111701D4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98828" y="1551632"/>
            <a:ext cx="6687972" cy="3130899"/>
          </a:xfrm>
        </p:spPr>
        <p:txBody>
          <a:bodyPr>
            <a:normAutofit/>
          </a:bodyPr>
          <a:lstStyle/>
          <a:p>
            <a:r>
              <a:rPr lang="de-DE" sz="2400" b="1" dirty="0"/>
              <a:t>(FSR – Raum)</a:t>
            </a:r>
          </a:p>
          <a:p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Bindemaschine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PC – Arbeitsplätze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Getränkeverkauf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Kontakt zu Menschen vor Ort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27ABAB9-A3C8-44DE-82DD-DFB9FB4C9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AB33E-500F-F343-BE6D-18A3C7695E5B}" type="datetime1">
              <a:rPr lang="de-DE" smtClean="0"/>
              <a:t>16.09.2020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BF4B7DE-4A8F-44E6-871D-4D7DAAF418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Was bieten wir euch ?</a:t>
            </a:r>
          </a:p>
        </p:txBody>
      </p:sp>
      <p:pic>
        <p:nvPicPr>
          <p:cNvPr id="6" name="Grafik 5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4E44E38C-C9CC-4772-B04F-F61207CFD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61" y="783143"/>
            <a:ext cx="723481" cy="964642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6C4003E7-7A2F-4F59-AB4D-A415C11EF14F}"/>
              </a:ext>
            </a:extLst>
          </p:cNvPr>
          <p:cNvSpPr txBox="1"/>
          <p:nvPr/>
        </p:nvSpPr>
        <p:spPr>
          <a:xfrm>
            <a:off x="187372" y="1724889"/>
            <a:ext cx="11371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FSR-Chemie</a:t>
            </a:r>
          </a:p>
        </p:txBody>
      </p:sp>
    </p:spTree>
    <p:extLst>
      <p:ext uri="{BB962C8B-B14F-4D97-AF65-F5344CB8AC3E}">
        <p14:creationId xmlns:p14="http://schemas.microsoft.com/office/powerpoint/2010/main" val="23178760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TU KL">
      <a:dk1>
        <a:sysClr val="windowText" lastClr="000000"/>
      </a:dk1>
      <a:lt1>
        <a:sysClr val="window" lastClr="FFFFFF"/>
      </a:lt1>
      <a:dk2>
        <a:srgbClr val="005F8C"/>
      </a:dk2>
      <a:lt2>
        <a:srgbClr val="EEECE1"/>
      </a:lt2>
      <a:accent1>
        <a:srgbClr val="B92819"/>
      </a:accent1>
      <a:accent2>
        <a:srgbClr val="827D78"/>
      </a:accent2>
      <a:accent3>
        <a:srgbClr val="C3BEB9"/>
      </a:accent3>
      <a:accent4>
        <a:srgbClr val="828C96"/>
      </a:accent4>
      <a:accent5>
        <a:srgbClr val="C3C8C8"/>
      </a:accent5>
      <a:accent6>
        <a:srgbClr val="82AFC8"/>
      </a:accent6>
      <a:hlink>
        <a:srgbClr val="C80096"/>
      </a:hlink>
      <a:folHlink>
        <a:srgbClr val="AA008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-Design">
  <a:themeElements>
    <a:clrScheme name="TU KL">
      <a:dk1>
        <a:sysClr val="windowText" lastClr="000000"/>
      </a:dk1>
      <a:lt1>
        <a:sysClr val="window" lastClr="FFFFFF"/>
      </a:lt1>
      <a:dk2>
        <a:srgbClr val="005F8C"/>
      </a:dk2>
      <a:lt2>
        <a:srgbClr val="EEECE1"/>
      </a:lt2>
      <a:accent1>
        <a:srgbClr val="B92819"/>
      </a:accent1>
      <a:accent2>
        <a:srgbClr val="827D78"/>
      </a:accent2>
      <a:accent3>
        <a:srgbClr val="C3BEB9"/>
      </a:accent3>
      <a:accent4>
        <a:srgbClr val="828C96"/>
      </a:accent4>
      <a:accent5>
        <a:srgbClr val="C3C8C8"/>
      </a:accent5>
      <a:accent6>
        <a:srgbClr val="82AFC8"/>
      </a:accent6>
      <a:hlink>
        <a:srgbClr val="C80096"/>
      </a:hlink>
      <a:folHlink>
        <a:srgbClr val="AA008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416</Words>
  <Application>Microsoft Office PowerPoint</Application>
  <PresentationFormat>Bildschirmpräsentation (16:9)</PresentationFormat>
  <Paragraphs>131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14</vt:i4>
      </vt:variant>
    </vt:vector>
  </HeadingPairs>
  <TitlesOfParts>
    <vt:vector size="19" baseType="lpstr">
      <vt:lpstr>Arial</vt:lpstr>
      <vt:lpstr>Calibri</vt:lpstr>
      <vt:lpstr>Wingdings</vt:lpstr>
      <vt:lpstr>Office-Design</vt:lpstr>
      <vt:lpstr>1_Office-Design</vt:lpstr>
      <vt:lpstr>BCI-Willkommen WS 20/21</vt:lpstr>
      <vt:lpstr>Wer sind wir ?</vt:lpstr>
      <vt:lpstr>Warum sind wir hier ?</vt:lpstr>
      <vt:lpstr>Wo findet ihr uns ?</vt:lpstr>
      <vt:lpstr>Kontakt zum FSR - Chemie</vt:lpstr>
      <vt:lpstr>Was bieten wir euch ?</vt:lpstr>
      <vt:lpstr>Was bieten wir euch ?</vt:lpstr>
      <vt:lpstr>Was bieten wir euch ?</vt:lpstr>
      <vt:lpstr>Was bieten wir euch ?</vt:lpstr>
      <vt:lpstr>Was bieten wir euch ?</vt:lpstr>
      <vt:lpstr>Ersti – Programm der Chemie</vt:lpstr>
      <vt:lpstr>Chemie – Module im BCI Studium</vt:lpstr>
      <vt:lpstr>Prüfungsordnung / Modulhandbuch</vt:lpstr>
      <vt:lpstr>Viel Erfolg und Freude im Studium !</vt:lpstr>
    </vt:vector>
  </TitlesOfParts>
  <Company>Bfw Werbeagentur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Joe Tremmel</dc:creator>
  <cp:lastModifiedBy>Oliver Wettling</cp:lastModifiedBy>
  <cp:revision>93</cp:revision>
  <dcterms:created xsi:type="dcterms:W3CDTF">2014-06-30T10:01:41Z</dcterms:created>
  <dcterms:modified xsi:type="dcterms:W3CDTF">2020-09-16T13:59:36Z</dcterms:modified>
</cp:coreProperties>
</file>